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99" d="100"/>
          <a:sy n="99" d="100"/>
        </p:scale>
        <p:origin x="90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1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9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57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9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9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8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80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3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8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DEB40-FF36-BD42-B438-92C1EEBDB1C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8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DEDC935-6EC2-4A48-99FA-62B24E7F916F}"/>
              </a:ext>
            </a:extLst>
          </p:cNvPr>
          <p:cNvSpPr txBox="1"/>
          <p:nvPr/>
        </p:nvSpPr>
        <p:spPr>
          <a:xfrm>
            <a:off x="0" y="0"/>
            <a:ext cx="8063633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WELCOME! </a:t>
            </a:r>
          </a:p>
          <a:p>
            <a:pPr algn="ctr"/>
            <a:r>
              <a:rPr lang="en-US" sz="3200" b="1" dirty="0"/>
              <a:t>Osteopathy Abingdon COVID procedure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3037A2-71A0-614B-B105-9A8FF5B2B527}"/>
              </a:ext>
            </a:extLst>
          </p:cNvPr>
          <p:cNvSpPr txBox="1"/>
          <p:nvPr/>
        </p:nvSpPr>
        <p:spPr>
          <a:xfrm>
            <a:off x="434942" y="4475906"/>
            <a:ext cx="8394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Your osteopath will clean the room before seeing you so please </a:t>
            </a:r>
            <a:r>
              <a:rPr lang="en-US" b="1" dirty="0"/>
              <a:t>wait for them to come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CCEBFB-6AE6-C940-80D8-0B81F1FA8F5A}"/>
              </a:ext>
            </a:extLst>
          </p:cNvPr>
          <p:cNvSpPr txBox="1"/>
          <p:nvPr/>
        </p:nvSpPr>
        <p:spPr>
          <a:xfrm>
            <a:off x="434941" y="3944957"/>
            <a:ext cx="6443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Sanitise</a:t>
            </a:r>
            <a:r>
              <a:rPr lang="en-US" b="1" dirty="0"/>
              <a:t> your hands:</a:t>
            </a:r>
            <a:r>
              <a:rPr lang="en-US" dirty="0"/>
              <a:t> dispenser near the window or use wash basin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8C592E-0E2A-C74E-AB50-B58F5007D778}"/>
              </a:ext>
            </a:extLst>
          </p:cNvPr>
          <p:cNvSpPr txBox="1"/>
          <p:nvPr/>
        </p:nvSpPr>
        <p:spPr>
          <a:xfrm>
            <a:off x="482628" y="1291169"/>
            <a:ext cx="7766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 not touch surfaces </a:t>
            </a:r>
            <a:r>
              <a:rPr lang="en-US" dirty="0"/>
              <a:t>directly</a:t>
            </a:r>
            <a:r>
              <a:rPr lang="en-US" b="1" dirty="0"/>
              <a:t> </a:t>
            </a:r>
            <a:r>
              <a:rPr lang="en-US" dirty="0"/>
              <a:t>(including light switch or door handles)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B31312-9154-2A45-9127-B57BD5F7D0CF}"/>
              </a:ext>
            </a:extLst>
          </p:cNvPr>
          <p:cNvSpPr txBox="1"/>
          <p:nvPr/>
        </p:nvSpPr>
        <p:spPr>
          <a:xfrm>
            <a:off x="425990" y="5027616"/>
            <a:ext cx="552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Get your </a:t>
            </a:r>
            <a:r>
              <a:rPr lang="en-US" b="1" dirty="0"/>
              <a:t>mask ready</a:t>
            </a:r>
            <a:r>
              <a:rPr lang="en-US" dirty="0"/>
              <a:t> if you have one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127A62-6E55-0842-8FFD-A8BB4700D439}"/>
              </a:ext>
            </a:extLst>
          </p:cNvPr>
          <p:cNvSpPr txBox="1"/>
          <p:nvPr/>
        </p:nvSpPr>
        <p:spPr>
          <a:xfrm>
            <a:off x="425990" y="5610127"/>
            <a:ext cx="8464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Avoid using toilet </a:t>
            </a:r>
            <a:r>
              <a:rPr lang="en-US" dirty="0"/>
              <a:t>if possible, to limit risk of transmission; otherwise please </a:t>
            </a:r>
            <a:r>
              <a:rPr lang="en-US" b="1" dirty="0"/>
              <a:t>read instructions</a:t>
            </a:r>
            <a:r>
              <a:rPr lang="en-US" dirty="0"/>
              <a:t> there first.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7E99A4-6A03-2A48-9919-AF3989139CCD}"/>
              </a:ext>
            </a:extLst>
          </p:cNvPr>
          <p:cNvSpPr txBox="1"/>
          <p:nvPr/>
        </p:nvSpPr>
        <p:spPr>
          <a:xfrm>
            <a:off x="87853" y="126808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E12BB3-37F6-B141-BD3E-2498E2BF9743}"/>
              </a:ext>
            </a:extLst>
          </p:cNvPr>
          <p:cNvSpPr txBox="1"/>
          <p:nvPr/>
        </p:nvSpPr>
        <p:spPr>
          <a:xfrm>
            <a:off x="96913" y="392187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BAF019-0B37-4C4F-9780-002C10E8A83A}"/>
              </a:ext>
            </a:extLst>
          </p:cNvPr>
          <p:cNvSpPr txBox="1"/>
          <p:nvPr/>
        </p:nvSpPr>
        <p:spPr>
          <a:xfrm>
            <a:off x="87853" y="445282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259BA4-539C-5D44-8924-52B01C3BFC4A}"/>
              </a:ext>
            </a:extLst>
          </p:cNvPr>
          <p:cNvSpPr txBox="1"/>
          <p:nvPr/>
        </p:nvSpPr>
        <p:spPr>
          <a:xfrm>
            <a:off x="96913" y="499456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EE4CD2-2937-654D-97F7-FCCB803FD814}"/>
              </a:ext>
            </a:extLst>
          </p:cNvPr>
          <p:cNvSpPr txBox="1"/>
          <p:nvPr/>
        </p:nvSpPr>
        <p:spPr>
          <a:xfrm>
            <a:off x="500639" y="2156143"/>
            <a:ext cx="8394501" cy="1477328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Do not enter if:</a:t>
            </a:r>
          </a:p>
          <a:p>
            <a:pPr marL="257175" indent="-257175">
              <a:buFontTx/>
              <a:buChar char="-"/>
            </a:pPr>
            <a:r>
              <a:rPr lang="en-US" b="1" dirty="0">
                <a:solidFill>
                  <a:srgbClr val="C00000"/>
                </a:solidFill>
              </a:rPr>
              <a:t>You are at high risk with COVID (i.e. in the shielding group)</a:t>
            </a:r>
          </a:p>
          <a:p>
            <a:pPr marL="257175" indent="-257175">
              <a:buFontTx/>
              <a:buChar char="-"/>
            </a:pPr>
            <a:r>
              <a:rPr lang="en-US" b="1" dirty="0">
                <a:solidFill>
                  <a:srgbClr val="C00000"/>
                </a:solidFill>
              </a:rPr>
              <a:t>You are having or have had in the last 14 days COVID-like symptoms including fever, cough, shortness of breath, difficulty breathing or loss of smell or taste</a:t>
            </a:r>
          </a:p>
          <a:p>
            <a:pPr marL="257175" indent="-257175">
              <a:buFontTx/>
              <a:buChar char="-"/>
            </a:pPr>
            <a:r>
              <a:rPr lang="en-US" b="1" dirty="0">
                <a:solidFill>
                  <a:srgbClr val="C00000"/>
                </a:solidFill>
              </a:rPr>
              <a:t>You have been in contact with someone with confirmed COVID in the last 14 days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AC1E85E-4CD4-7640-B01E-FF477E0C707D}"/>
              </a:ext>
            </a:extLst>
          </p:cNvPr>
          <p:cNvSpPr txBox="1"/>
          <p:nvPr/>
        </p:nvSpPr>
        <p:spPr>
          <a:xfrm>
            <a:off x="105865" y="21039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EEBF08-CD93-BB40-BC65-09D6D7290BA7}"/>
              </a:ext>
            </a:extLst>
          </p:cNvPr>
          <p:cNvSpPr txBox="1"/>
          <p:nvPr/>
        </p:nvSpPr>
        <p:spPr>
          <a:xfrm>
            <a:off x="96913" y="557932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8CAAFAF-69BD-3F4C-9FB6-1E77FFAF9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3633" y="0"/>
            <a:ext cx="1077218" cy="1077218"/>
          </a:xfrm>
          <a:prstGeom prst="rect">
            <a:avLst/>
          </a:prstGeom>
        </p:spPr>
      </p:pic>
      <p:sp>
        <p:nvSpPr>
          <p:cNvPr id="18" name="TextBox 21">
            <a:extLst>
              <a:ext uri="{FF2B5EF4-FFF2-40B4-BE49-F238E27FC236}">
                <a16:creationId xmlns:a16="http://schemas.microsoft.com/office/drawing/2014/main" id="{F1D4B24C-73DD-4AEF-8EE4-E58B058EB065}"/>
              </a:ext>
            </a:extLst>
          </p:cNvPr>
          <p:cNvSpPr txBox="1"/>
          <p:nvPr/>
        </p:nvSpPr>
        <p:spPr>
          <a:xfrm>
            <a:off x="-3150" y="6405393"/>
            <a:ext cx="91440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Thank you for your help keeping everyone safe.</a:t>
            </a:r>
          </a:p>
        </p:txBody>
      </p:sp>
    </p:spTree>
    <p:extLst>
      <p:ext uri="{BB962C8B-B14F-4D97-AF65-F5344CB8AC3E}">
        <p14:creationId xmlns:p14="http://schemas.microsoft.com/office/powerpoint/2010/main" val="3335200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156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Draper-Rodi</dc:creator>
  <cp:lastModifiedBy>Jerry Draper-Rodi</cp:lastModifiedBy>
  <cp:revision>11</cp:revision>
  <cp:lastPrinted>2020-06-03T15:48:43Z</cp:lastPrinted>
  <dcterms:created xsi:type="dcterms:W3CDTF">2020-06-02T09:56:46Z</dcterms:created>
  <dcterms:modified xsi:type="dcterms:W3CDTF">2020-06-08T21:04:42Z</dcterms:modified>
</cp:coreProperties>
</file>