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730"/>
  </p:normalViewPr>
  <p:slideViewPr>
    <p:cSldViewPr snapToGrid="0" snapToObjects="1">
      <p:cViewPr varScale="1">
        <p:scale>
          <a:sx n="100" d="100"/>
          <a:sy n="100" d="100"/>
        </p:scale>
        <p:origin x="7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8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3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2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5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6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0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1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7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9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8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66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482F5E3-0A2C-D84D-B746-4DF34D0C9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3" y="4208151"/>
            <a:ext cx="726069" cy="7260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EDC935-6EC2-4A48-99FA-62B24E7F916F}"/>
              </a:ext>
            </a:extLst>
          </p:cNvPr>
          <p:cNvSpPr txBox="1"/>
          <p:nvPr/>
        </p:nvSpPr>
        <p:spPr>
          <a:xfrm>
            <a:off x="8397" y="0"/>
            <a:ext cx="914400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USING THE TOILET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8619FD-A68C-AE49-8782-FFC09D9BA161}"/>
              </a:ext>
            </a:extLst>
          </p:cNvPr>
          <p:cNvCxnSpPr/>
          <p:nvPr/>
        </p:nvCxnSpPr>
        <p:spPr>
          <a:xfrm>
            <a:off x="11267" y="2090543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2C4F3A0-9D63-5F46-9114-51472F3B8FCB}"/>
              </a:ext>
            </a:extLst>
          </p:cNvPr>
          <p:cNvCxnSpPr/>
          <p:nvPr/>
        </p:nvCxnSpPr>
        <p:spPr>
          <a:xfrm>
            <a:off x="11267" y="3152537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C33244-81BE-AA4D-8770-7F71B16D2C36}"/>
              </a:ext>
            </a:extLst>
          </p:cNvPr>
          <p:cNvCxnSpPr/>
          <p:nvPr/>
        </p:nvCxnSpPr>
        <p:spPr>
          <a:xfrm>
            <a:off x="8397" y="4122176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83037A2-71A0-614B-B105-9A8FF5B2B527}"/>
              </a:ext>
            </a:extLst>
          </p:cNvPr>
          <p:cNvSpPr txBox="1"/>
          <p:nvPr/>
        </p:nvSpPr>
        <p:spPr>
          <a:xfrm>
            <a:off x="1390240" y="4470379"/>
            <a:ext cx="3170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Close lid before flushing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CCEBFB-6AE6-C940-80D8-0B81F1FA8F5A}"/>
              </a:ext>
            </a:extLst>
          </p:cNvPr>
          <p:cNvSpPr txBox="1"/>
          <p:nvPr/>
        </p:nvSpPr>
        <p:spPr>
          <a:xfrm>
            <a:off x="508003" y="2210726"/>
            <a:ext cx="8331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Clean toilet seat BEFORE use with toilet paper and spray </a:t>
            </a:r>
          </a:p>
          <a:p>
            <a:r>
              <a:rPr lang="en-US" sz="2400" dirty="0"/>
              <a:t>(</a:t>
            </a:r>
            <a:r>
              <a:rPr lang="en-GB" sz="2400" dirty="0"/>
              <a:t>please do not put paper towels in toilet. Use pedal bin)</a:t>
            </a:r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8C592E-0E2A-C74E-AB50-B58F5007D778}"/>
              </a:ext>
            </a:extLst>
          </p:cNvPr>
          <p:cNvSpPr txBox="1"/>
          <p:nvPr/>
        </p:nvSpPr>
        <p:spPr>
          <a:xfrm>
            <a:off x="508003" y="1202557"/>
            <a:ext cx="8331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 not touch surfaces (including light switch, door lock and flush) directly with your hands: use a tissue or toilet paper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B31312-9154-2A45-9127-B57BD5F7D0CF}"/>
              </a:ext>
            </a:extLst>
          </p:cNvPr>
          <p:cNvSpPr txBox="1"/>
          <p:nvPr/>
        </p:nvSpPr>
        <p:spPr>
          <a:xfrm>
            <a:off x="508005" y="3206898"/>
            <a:ext cx="71268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Clean toilet seat AFTER use with toilet paper and spray </a:t>
            </a:r>
          </a:p>
          <a:p>
            <a:r>
              <a:rPr lang="en-US" sz="2400" dirty="0"/>
              <a:t>(</a:t>
            </a:r>
            <a:r>
              <a:rPr lang="en-GB" sz="2400" dirty="0"/>
              <a:t>please do not put paper towels in toilet. Use pedal bin)</a:t>
            </a:r>
            <a:endParaRPr lang="en-US" sz="2400" dirty="0"/>
          </a:p>
          <a:p>
            <a:endParaRPr lang="en-US" sz="24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4C15516-6BD5-8748-BFB0-575C446622AC}"/>
              </a:ext>
            </a:extLst>
          </p:cNvPr>
          <p:cNvCxnSpPr/>
          <p:nvPr/>
        </p:nvCxnSpPr>
        <p:spPr>
          <a:xfrm>
            <a:off x="0" y="5194232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4127A62-6E55-0842-8FFD-A8BB4700D439}"/>
              </a:ext>
            </a:extLst>
          </p:cNvPr>
          <p:cNvSpPr txBox="1"/>
          <p:nvPr/>
        </p:nvSpPr>
        <p:spPr>
          <a:xfrm>
            <a:off x="508003" y="5330278"/>
            <a:ext cx="6370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Wash your hands (see instructions by wash basin)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7E99A4-6A03-2A48-9919-AF3989139CCD}"/>
              </a:ext>
            </a:extLst>
          </p:cNvPr>
          <p:cNvSpPr txBox="1"/>
          <p:nvPr/>
        </p:nvSpPr>
        <p:spPr>
          <a:xfrm>
            <a:off x="113228" y="130939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2EC0CB-60F7-E048-A9CB-AEA55546D45E}"/>
              </a:ext>
            </a:extLst>
          </p:cNvPr>
          <p:cNvSpPr txBox="1"/>
          <p:nvPr/>
        </p:nvSpPr>
        <p:spPr>
          <a:xfrm>
            <a:off x="116099" y="236846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E12BB3-37F6-B141-BD3E-2498E2BF9743}"/>
              </a:ext>
            </a:extLst>
          </p:cNvPr>
          <p:cNvSpPr txBox="1"/>
          <p:nvPr/>
        </p:nvSpPr>
        <p:spPr>
          <a:xfrm>
            <a:off x="113229" y="336124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BAF019-0B37-4C4F-9780-002C10E8A83A}"/>
              </a:ext>
            </a:extLst>
          </p:cNvPr>
          <p:cNvSpPr txBox="1"/>
          <p:nvPr/>
        </p:nvSpPr>
        <p:spPr>
          <a:xfrm>
            <a:off x="113229" y="446888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259BA4-539C-5D44-8924-52B01C3BFC4A}"/>
              </a:ext>
            </a:extLst>
          </p:cNvPr>
          <p:cNvSpPr txBox="1"/>
          <p:nvPr/>
        </p:nvSpPr>
        <p:spPr>
          <a:xfrm>
            <a:off x="116097" y="533027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D4B24C-73DD-4AEF-8EE4-E58B058EB065}"/>
              </a:ext>
            </a:extLst>
          </p:cNvPr>
          <p:cNvSpPr txBox="1"/>
          <p:nvPr/>
        </p:nvSpPr>
        <p:spPr>
          <a:xfrm>
            <a:off x="8397" y="6350169"/>
            <a:ext cx="7933459" cy="5078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Thank you for your help keeping everyone safe.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51BE815C-EA91-47F3-8D8E-4D43DB973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5062" y="5647459"/>
            <a:ext cx="1210541" cy="121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200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104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Draper-Rodi</dc:creator>
  <cp:lastModifiedBy>Jerry Draper-Rodi</cp:lastModifiedBy>
  <cp:revision>8</cp:revision>
  <dcterms:created xsi:type="dcterms:W3CDTF">2020-06-02T09:56:46Z</dcterms:created>
  <dcterms:modified xsi:type="dcterms:W3CDTF">2020-06-03T15:41:50Z</dcterms:modified>
</cp:coreProperties>
</file>