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2"/>
  </p:normalViewPr>
  <p:slideViewPr>
    <p:cSldViewPr snapToGrid="0" snapToObjects="1">
      <p:cViewPr>
        <p:scale>
          <a:sx n="99" d="100"/>
          <a:sy n="99" d="100"/>
        </p:scale>
        <p:origin x="90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2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2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6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6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5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6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2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1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14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4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EB40-FF36-BD42-B438-92C1EEBDB1C6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B0D4-659E-3B43-A204-DE7B9D97E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DEDC935-6EC2-4A48-99FA-62B24E7F916F}"/>
              </a:ext>
            </a:extLst>
          </p:cNvPr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HOW TO WASH YOUR HANDS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8619FD-A68C-AE49-8782-FFC09D9BA161}"/>
              </a:ext>
            </a:extLst>
          </p:cNvPr>
          <p:cNvCxnSpPr>
            <a:cxnSpLocks/>
          </p:cNvCxnSpPr>
          <p:nvPr/>
        </p:nvCxnSpPr>
        <p:spPr>
          <a:xfrm>
            <a:off x="0" y="210064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2C4F3A0-9D63-5F46-9114-51472F3B8FCB}"/>
              </a:ext>
            </a:extLst>
          </p:cNvPr>
          <p:cNvCxnSpPr>
            <a:cxnSpLocks/>
          </p:cNvCxnSpPr>
          <p:nvPr/>
        </p:nvCxnSpPr>
        <p:spPr>
          <a:xfrm>
            <a:off x="0" y="3093308"/>
            <a:ext cx="7964129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C33244-81BE-AA4D-8770-7F71B16D2C36}"/>
              </a:ext>
            </a:extLst>
          </p:cNvPr>
          <p:cNvCxnSpPr>
            <a:cxnSpLocks/>
          </p:cNvCxnSpPr>
          <p:nvPr/>
        </p:nvCxnSpPr>
        <p:spPr>
          <a:xfrm>
            <a:off x="0" y="4123813"/>
            <a:ext cx="8514735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3037A2-71A0-614B-B105-9A8FF5B2B527}"/>
              </a:ext>
            </a:extLst>
          </p:cNvPr>
          <p:cNvSpPr txBox="1"/>
          <p:nvPr/>
        </p:nvSpPr>
        <p:spPr>
          <a:xfrm>
            <a:off x="477054" y="4327881"/>
            <a:ext cx="516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Wash your hands following guidance to the right, then turn off tap with paper, and bin it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CCEBFB-6AE6-C940-80D8-0B81F1FA8F5A}"/>
              </a:ext>
            </a:extLst>
          </p:cNvPr>
          <p:cNvSpPr txBox="1"/>
          <p:nvPr/>
        </p:nvSpPr>
        <p:spPr>
          <a:xfrm>
            <a:off x="477054" y="2407604"/>
            <a:ext cx="2655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Turn on tap using paper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8C592E-0E2A-C74E-AB50-B58F5007D778}"/>
              </a:ext>
            </a:extLst>
          </p:cNvPr>
          <p:cNvSpPr txBox="1"/>
          <p:nvPr/>
        </p:nvSpPr>
        <p:spPr>
          <a:xfrm>
            <a:off x="477055" y="1030932"/>
            <a:ext cx="5163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 not touch surfaces (including light switch, taps and lock) directly with your hands: use a tissue or toilet paper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B31312-9154-2A45-9127-B57BD5F7D0CF}"/>
              </a:ext>
            </a:extLst>
          </p:cNvPr>
          <p:cNvSpPr txBox="1"/>
          <p:nvPr/>
        </p:nvSpPr>
        <p:spPr>
          <a:xfrm>
            <a:off x="477054" y="3250460"/>
            <a:ext cx="5299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Press hand soap dispenser with paper, and bin paper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4C15516-6BD5-8748-BFB0-575C446622AC}"/>
              </a:ext>
            </a:extLst>
          </p:cNvPr>
          <p:cNvCxnSpPr>
            <a:cxnSpLocks/>
          </p:cNvCxnSpPr>
          <p:nvPr/>
        </p:nvCxnSpPr>
        <p:spPr>
          <a:xfrm>
            <a:off x="0" y="5239834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4127A62-6E55-0842-8FFD-A8BB4700D439}"/>
              </a:ext>
            </a:extLst>
          </p:cNvPr>
          <p:cNvSpPr txBox="1"/>
          <p:nvPr/>
        </p:nvSpPr>
        <p:spPr>
          <a:xfrm>
            <a:off x="477054" y="5519084"/>
            <a:ext cx="4752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Dry your hands with new paper, then bin 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7E99A4-6A03-2A48-9919-AF3989139CCD}"/>
              </a:ext>
            </a:extLst>
          </p:cNvPr>
          <p:cNvSpPr txBox="1"/>
          <p:nvPr/>
        </p:nvSpPr>
        <p:spPr>
          <a:xfrm>
            <a:off x="57171" y="11250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2EC0CB-60F7-E048-A9CB-AEA55546D45E}"/>
              </a:ext>
            </a:extLst>
          </p:cNvPr>
          <p:cNvSpPr txBox="1"/>
          <p:nvPr/>
        </p:nvSpPr>
        <p:spPr>
          <a:xfrm>
            <a:off x="57171" y="238114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E12BB3-37F6-B141-BD3E-2498E2BF9743}"/>
              </a:ext>
            </a:extLst>
          </p:cNvPr>
          <p:cNvSpPr txBox="1"/>
          <p:nvPr/>
        </p:nvSpPr>
        <p:spPr>
          <a:xfrm>
            <a:off x="57171" y="33200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BAF019-0B37-4C4F-9780-002C10E8A83A}"/>
              </a:ext>
            </a:extLst>
          </p:cNvPr>
          <p:cNvSpPr txBox="1"/>
          <p:nvPr/>
        </p:nvSpPr>
        <p:spPr>
          <a:xfrm>
            <a:off x="57171" y="44301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259BA4-539C-5D44-8924-52B01C3BFC4A}"/>
              </a:ext>
            </a:extLst>
          </p:cNvPr>
          <p:cNvSpPr txBox="1"/>
          <p:nvPr/>
        </p:nvSpPr>
        <p:spPr>
          <a:xfrm>
            <a:off x="57171" y="547125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9BDC6240-1B3F-8248-B863-C41268918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175" y="732045"/>
            <a:ext cx="3367825" cy="518681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1D4B24C-73DD-4AEF-8EE4-E58B058EB065}"/>
              </a:ext>
            </a:extLst>
          </p:cNvPr>
          <p:cNvSpPr txBox="1"/>
          <p:nvPr/>
        </p:nvSpPr>
        <p:spPr>
          <a:xfrm>
            <a:off x="0" y="6273224"/>
            <a:ext cx="91440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/>
              <a:t>Thank you for your help keeping everyone safe.</a:t>
            </a:r>
          </a:p>
        </p:txBody>
      </p: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BE815C-EA91-47F3-8D8E-4D43DB973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766743" cy="76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0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87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Draper-Rodi</dc:creator>
  <cp:lastModifiedBy>Jerry Draper-Rodi</cp:lastModifiedBy>
  <cp:revision>6</cp:revision>
  <cp:lastPrinted>2020-06-03T15:45:59Z</cp:lastPrinted>
  <dcterms:created xsi:type="dcterms:W3CDTF">2020-06-02T09:56:46Z</dcterms:created>
  <dcterms:modified xsi:type="dcterms:W3CDTF">2020-06-03T15:46:00Z</dcterms:modified>
</cp:coreProperties>
</file>